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23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248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53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779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697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413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22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122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00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67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4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89A037-60D2-47B3-8180-AB8EFDCACBBC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9E05B4-ABAB-4AAA-BF1D-86236849F1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132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378E48E-B5ED-89D0-3828-90382067D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B3F53DC-13EB-01D0-DC6C-7E9993638B4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BE32B63-049D-8DC0-EE8F-4E64AAC043FC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103634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9BAA4-4928-9D90-762C-47A9CBADE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3ABF3059-400F-95EB-73D0-04A585F89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8E1B4E6-96B3-65C4-F477-498B6ECCC4A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61E3170-9F50-7242-EDBA-910B1BC4E95F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889735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B5324-EE09-E8BB-DAF2-0A61E370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912E0CA-0FE9-E1AD-00E6-7D16ABC12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FB0371C7-4148-D345-B3AB-470597F3463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FB20EE3-5961-9C59-4CC0-3E041F96B3B2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114591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2026-06-02T08:46:15Z</dcterms:created>
  <dcterms:modified xsi:type="dcterms:W3CDTF">2026-06-02T08:46:50Z</dcterms:modified>
</cp:coreProperties>
</file>